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430E2-53ED-457B-BC45-FB9149205F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FAC8A-99C1-4313-9F37-7A3AA365007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FAC8A-99C1-4313-9F37-7A3AA36500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DAA3F-67C9-4CB1-A28D-1C1AE91C729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D76C0-C7CD-460D-9E97-5FD80C22F80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31840" y="116552"/>
            <a:ext cx="2674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/>
              <a:t>注意事项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07727" y="764838"/>
            <a:ext cx="9036496" cy="5810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5800"/>
              </a:lnSpc>
            </a:pPr>
            <a:r>
              <a:rPr lang="en-US" altLang="zh-CN" sz="2000" b="1" dirty="0">
                <a:latin typeface="+mn-ea"/>
              </a:rPr>
              <a:t>1</a:t>
            </a:r>
            <a:r>
              <a:rPr lang="zh-CN" altLang="en-US" sz="2000" b="1" dirty="0">
                <a:latin typeface="+mn-ea"/>
              </a:rPr>
              <a:t>、请遵守考场纪律、保持安静；</a:t>
            </a:r>
            <a:endParaRPr lang="en-US" altLang="zh-CN" sz="2000" b="1" kern="1400" dirty="0">
              <a:latin typeface="+mn-ea"/>
            </a:endParaRPr>
          </a:p>
          <a:p>
            <a:pPr fontAlgn="auto">
              <a:lnSpc>
                <a:spcPts val="5800"/>
              </a:lnSpc>
            </a:pPr>
            <a:r>
              <a:rPr lang="en-US" altLang="zh-CN" sz="2000" b="1" kern="1400" dirty="0">
                <a:latin typeface="+mn-ea"/>
              </a:rPr>
              <a:t>2</a:t>
            </a:r>
            <a:r>
              <a:rPr lang="zh-CN" altLang="en-US" sz="2000" b="1" kern="1400" dirty="0">
                <a:latin typeface="+mn-ea"/>
              </a:rPr>
              <a:t>、学生证放置在座位右上角，</a:t>
            </a:r>
            <a:r>
              <a:rPr lang="zh-CN" altLang="en-US" sz="2000" b="1" kern="1400" dirty="0">
                <a:latin typeface="+mn-ea"/>
                <a:sym typeface="+mn-ea"/>
              </a:rPr>
              <a:t>将自带物品放置在指定位置；</a:t>
            </a:r>
            <a:endParaRPr lang="en-US" altLang="zh-CN" sz="2000" b="1" kern="1400" dirty="0">
              <a:latin typeface="+mn-ea"/>
            </a:endParaRPr>
          </a:p>
          <a:p>
            <a:pPr fontAlgn="auto">
              <a:lnSpc>
                <a:spcPts val="5800"/>
              </a:lnSpc>
            </a:pPr>
            <a:r>
              <a:rPr lang="en-US" altLang="zh-CN" sz="2000" b="1" kern="1400" dirty="0">
                <a:latin typeface="+mn-ea"/>
              </a:rPr>
              <a:t>3</a:t>
            </a:r>
            <a:r>
              <a:rPr lang="zh-CN" altLang="en-US" sz="2000" b="1" kern="1400" dirty="0">
                <a:latin typeface="+mn-ea"/>
              </a:rPr>
              <a:t>、考前检查自己座位周围（抽屉、地面等）是否有纸张等杂物；</a:t>
            </a:r>
            <a:endParaRPr lang="zh-CN" altLang="en-US" sz="2000" b="1" kern="1400" dirty="0">
              <a:latin typeface="+mn-ea"/>
            </a:endParaRPr>
          </a:p>
          <a:p>
            <a:pPr fontAlgn="auto">
              <a:lnSpc>
                <a:spcPts val="5800"/>
              </a:lnSpc>
            </a:pPr>
            <a:r>
              <a:rPr lang="en-US" altLang="zh-CN" sz="2000" b="1" kern="1400" dirty="0">
                <a:latin typeface="+mn-ea"/>
              </a:rPr>
              <a:t>4</a:t>
            </a:r>
            <a:r>
              <a:rPr lang="zh-CN" altLang="en-US" sz="2000" b="1" kern="1400" dirty="0">
                <a:latin typeface="+mn-ea"/>
              </a:rPr>
              <a:t>、务必关闭手机并放在指定位置，否则按作弊论处；</a:t>
            </a:r>
            <a:endParaRPr lang="en-US" altLang="zh-CN" sz="2000" b="1" kern="1400" dirty="0">
              <a:latin typeface="+mn-ea"/>
            </a:endParaRPr>
          </a:p>
          <a:p>
            <a:pPr fontAlgn="auto">
              <a:lnSpc>
                <a:spcPts val="5800"/>
              </a:lnSpc>
            </a:pPr>
            <a:r>
              <a:rPr lang="en-US" altLang="zh-CN" sz="2000" b="1" kern="1400" dirty="0">
                <a:latin typeface="+mn-ea"/>
              </a:rPr>
              <a:t>5</a:t>
            </a:r>
            <a:r>
              <a:rPr lang="zh-CN" altLang="en-US" sz="2000" b="1" kern="1400" dirty="0">
                <a:latin typeface="+mn-ea"/>
              </a:rPr>
              <a:t>、提前交卷请举手示意，经同意方可离开；</a:t>
            </a:r>
            <a:endParaRPr lang="en-US" altLang="zh-CN" sz="2000" b="1" kern="1400" dirty="0">
              <a:latin typeface="+mn-ea"/>
            </a:endParaRPr>
          </a:p>
          <a:p>
            <a:pPr fontAlgn="auto">
              <a:lnSpc>
                <a:spcPts val="5800"/>
              </a:lnSpc>
            </a:pPr>
            <a:r>
              <a:rPr lang="en-US" altLang="zh-CN" sz="2000" b="1" kern="1400" dirty="0">
                <a:latin typeface="+mn-ea"/>
              </a:rPr>
              <a:t>6</a:t>
            </a:r>
            <a:r>
              <a:rPr lang="zh-CN" altLang="en-US" sz="2000" b="1" kern="1400" dirty="0">
                <a:latin typeface="+mn-ea"/>
              </a:rPr>
              <a:t>、禁止夹带小抄、纸条等，一经发现按作弊论处；</a:t>
            </a:r>
            <a:endParaRPr lang="en-US" altLang="zh-CN" sz="2000" b="1" kern="1400" dirty="0">
              <a:latin typeface="+mn-ea"/>
            </a:endParaRPr>
          </a:p>
          <a:p>
            <a:pPr algn="l" fontAlgn="auto">
              <a:lnSpc>
                <a:spcPts val="5800"/>
              </a:lnSpc>
              <a:buClrTx/>
              <a:buSzTx/>
              <a:buFontTx/>
            </a:pPr>
            <a:r>
              <a:rPr lang="en-US" altLang="zh-CN" sz="2000" b="1" kern="1400" dirty="0">
                <a:latin typeface="+mn-ea"/>
              </a:rPr>
              <a:t>7、禁止携带智能手表、智能手环、手机等电子设备，一经发现按作弊论处；</a:t>
            </a:r>
            <a:endParaRPr lang="en-US" altLang="zh-CN" sz="2000" b="1" kern="14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zh-CN" altLang="zh-CN" sz="20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10000">
        <p:cut/>
      </p:transition>
    </mc:Choice>
    <mc:Fallback>
      <p:transition advTm="10000">
        <p:cut/>
      </p:transition>
    </mc:Fallback>
  </mc:AlternateContent>
</p:sld>
</file>

<file path=ppt/tags/tag1.xml><?xml version="1.0" encoding="utf-8"?>
<p:tagLst xmlns:p="http://schemas.openxmlformats.org/presentationml/2006/main">
  <p:tag name="COMMONDATA" val="eyJoZGlkIjoiZDM3YjVmMmFjNDVkZTM0OGZmOTQ3ZGUyYWE5YzY0YTA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WPS 演示</Application>
  <PresentationFormat>全屏显示(4:3)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Company>souhappy.com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冯妥</dc:creator>
  <cp:lastModifiedBy>兰蕾</cp:lastModifiedBy>
  <cp:revision>34</cp:revision>
  <dcterms:created xsi:type="dcterms:W3CDTF">2015-12-16T02:53:00Z</dcterms:created>
  <dcterms:modified xsi:type="dcterms:W3CDTF">2022-06-15T07:06:59Z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2052-11.1.0.11744</vt:lpwstr>
  </property>
  <property fmtid="{D5CDD505-2E9C-101B-9397-08002B2CF9AE}" pid="3" name="ICV">
    <vt:lpwstr>59853603B2A647CEBC10C925D5F9B891</vt:lpwstr>
  </property>
</Properties>
</file>